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55" Type="http://schemas.openxmlformats.org/officeDocument/2006/relationships/tags" Target="../tags/tag58.xml"/><Relationship Id="rId63" Type="http://schemas.openxmlformats.org/officeDocument/2006/relationships/tags" Target="../tags/tag66.xml"/><Relationship Id="rId68" Type="http://schemas.openxmlformats.org/officeDocument/2006/relationships/tags" Target="../tags/tag71.xml"/><Relationship Id="rId76" Type="http://schemas.openxmlformats.org/officeDocument/2006/relationships/tags" Target="../tags/tag79.xml"/><Relationship Id="rId84" Type="http://schemas.openxmlformats.org/officeDocument/2006/relationships/tags" Target="../tags/tag87.xml"/><Relationship Id="rId7" Type="http://schemas.openxmlformats.org/officeDocument/2006/relationships/tags" Target="../tags/tag10.xml"/><Relationship Id="rId71" Type="http://schemas.openxmlformats.org/officeDocument/2006/relationships/tags" Target="../tags/tag74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3" Type="http://schemas.openxmlformats.org/officeDocument/2006/relationships/tags" Target="../tags/tag56.xml"/><Relationship Id="rId58" Type="http://schemas.openxmlformats.org/officeDocument/2006/relationships/tags" Target="../tags/tag61.xml"/><Relationship Id="rId66" Type="http://schemas.openxmlformats.org/officeDocument/2006/relationships/tags" Target="../tags/tag69.xml"/><Relationship Id="rId74" Type="http://schemas.openxmlformats.org/officeDocument/2006/relationships/tags" Target="../tags/tag77.xml"/><Relationship Id="rId79" Type="http://schemas.openxmlformats.org/officeDocument/2006/relationships/tags" Target="../tags/tag82.xml"/><Relationship Id="rId87" Type="http://schemas.openxmlformats.org/officeDocument/2006/relationships/oleObject" Target="../embeddings/oleObject3.bin"/><Relationship Id="rId5" Type="http://schemas.openxmlformats.org/officeDocument/2006/relationships/tags" Target="../tags/tag8.xml"/><Relationship Id="rId61" Type="http://schemas.openxmlformats.org/officeDocument/2006/relationships/tags" Target="../tags/tag64.xml"/><Relationship Id="rId82" Type="http://schemas.openxmlformats.org/officeDocument/2006/relationships/tags" Target="../tags/tag85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56" Type="http://schemas.openxmlformats.org/officeDocument/2006/relationships/tags" Target="../tags/tag59.xml"/><Relationship Id="rId64" Type="http://schemas.openxmlformats.org/officeDocument/2006/relationships/tags" Target="../tags/tag67.xml"/><Relationship Id="rId69" Type="http://schemas.openxmlformats.org/officeDocument/2006/relationships/tags" Target="../tags/tag72.xml"/><Relationship Id="rId77" Type="http://schemas.openxmlformats.org/officeDocument/2006/relationships/tags" Target="../tags/tag80.xml"/><Relationship Id="rId8" Type="http://schemas.openxmlformats.org/officeDocument/2006/relationships/tags" Target="../tags/tag11.xml"/><Relationship Id="rId51" Type="http://schemas.openxmlformats.org/officeDocument/2006/relationships/tags" Target="../tags/tag54.xml"/><Relationship Id="rId72" Type="http://schemas.openxmlformats.org/officeDocument/2006/relationships/tags" Target="../tags/tag75.xml"/><Relationship Id="rId80" Type="http://schemas.openxmlformats.org/officeDocument/2006/relationships/tags" Target="../tags/tag83.xml"/><Relationship Id="rId85" Type="http://schemas.openxmlformats.org/officeDocument/2006/relationships/tags" Target="../tags/tag88.xml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59" Type="http://schemas.openxmlformats.org/officeDocument/2006/relationships/tags" Target="../tags/tag62.xml"/><Relationship Id="rId67" Type="http://schemas.openxmlformats.org/officeDocument/2006/relationships/tags" Target="../tags/tag70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54" Type="http://schemas.openxmlformats.org/officeDocument/2006/relationships/tags" Target="../tags/tag57.xml"/><Relationship Id="rId62" Type="http://schemas.openxmlformats.org/officeDocument/2006/relationships/tags" Target="../tags/tag65.xml"/><Relationship Id="rId70" Type="http://schemas.openxmlformats.org/officeDocument/2006/relationships/tags" Target="../tags/tag73.xml"/><Relationship Id="rId75" Type="http://schemas.openxmlformats.org/officeDocument/2006/relationships/tags" Target="../tags/tag78.xml"/><Relationship Id="rId83" Type="http://schemas.openxmlformats.org/officeDocument/2006/relationships/tags" Target="../tags/tag86.xml"/><Relationship Id="rId88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57" Type="http://schemas.openxmlformats.org/officeDocument/2006/relationships/tags" Target="../tags/tag60.xml"/><Relationship Id="rId10" Type="http://schemas.openxmlformats.org/officeDocument/2006/relationships/tags" Target="../tags/tag13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52" Type="http://schemas.openxmlformats.org/officeDocument/2006/relationships/tags" Target="../tags/tag55.xml"/><Relationship Id="rId60" Type="http://schemas.openxmlformats.org/officeDocument/2006/relationships/tags" Target="../tags/tag63.xml"/><Relationship Id="rId65" Type="http://schemas.openxmlformats.org/officeDocument/2006/relationships/tags" Target="../tags/tag68.xml"/><Relationship Id="rId73" Type="http://schemas.openxmlformats.org/officeDocument/2006/relationships/tags" Target="../tags/tag76.xml"/><Relationship Id="rId78" Type="http://schemas.openxmlformats.org/officeDocument/2006/relationships/tags" Target="../tags/tag81.xml"/><Relationship Id="rId81" Type="http://schemas.openxmlformats.org/officeDocument/2006/relationships/tags" Target="../tags/tag84.xml"/><Relationship Id="rId86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8499952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think-cell Slide" r:id="rId87" imgW="383" imgH="385" progId="TCLayout.ActiveDocument.1">
                  <p:embed/>
                </p:oleObj>
              </mc:Choice>
              <mc:Fallback>
                <p:oleObj name="think-cell Slide" r:id="rId87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Mekko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330700" y="901723"/>
            <a:ext cx="277319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smtClean="0"/>
              <a:t>My weekly ‘unbalanced’ diet</a:t>
            </a:r>
            <a:endParaRPr lang="en-US" sz="1600" dirty="0" err="1" smtClean="0"/>
          </a:p>
        </p:txBody>
      </p:sp>
      <p:sp>
        <p:nvSpPr>
          <p:cNvPr id="39" name="Text Placeholder 106"/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6251575" y="4759325"/>
            <a:ext cx="355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C354054-92A0-4350-ADF9-4DDFED7ECD40}" type="datetime'''''''''6''''''''''''''''''''''0''''''''''%'''''''''''''''">
              <a:rPr lang="en-US" sz="1400" b="0"/>
              <a:pPr/>
              <a:t>60%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0" name="Text Placeholder 97"/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831850" y="1905000"/>
            <a:ext cx="355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BEEFD945-5640-4C5F-9FFC-2E2B528A0561}" type="datetime'''''8''''''''''0%'''''''''''''''''''''''''''">
              <a:rPr lang="en-US" sz="1400" b="0"/>
              <a:pPr/>
              <a:t>80%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1" name="Text Placeholder 110"/>
          <p:cNvSpPr txBox="1">
            <a:spLocks/>
          </p:cNvSpPr>
          <p:nvPr>
            <p:custDataLst>
              <p:tags r:id="rId6"/>
            </p:custDataLst>
          </p:nvPr>
        </p:nvSpPr>
        <p:spPr bwMode="gray">
          <a:xfrm>
            <a:off x="9605963" y="4759325"/>
            <a:ext cx="4540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B2CA95B-25DC-41E8-B6D6-FC2B9BF35520}" type="datetime'''1''''0''''''''''''''0''''''''%'''''''''''''''">
              <a:rPr lang="en-US" sz="1400" b="0"/>
              <a:pPr/>
              <a:t>100%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2" name="Text Placeholder 108"/>
          <p:cNvSpPr txBox="1">
            <a:spLocks/>
          </p:cNvSpPr>
          <p:nvPr>
            <p:custDataLst>
              <p:tags r:id="rId7"/>
            </p:custDataLst>
          </p:nvPr>
        </p:nvSpPr>
        <p:spPr bwMode="gray">
          <a:xfrm>
            <a:off x="7953375" y="4759325"/>
            <a:ext cx="355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F1F23D8-DF6D-43CB-A815-C44FA938CB81}" type="datetime'''''8''''''''''''''''''''''''''''''''''''''0%'''''''''''">
              <a:rPr lang="en-US" sz="1400" b="0"/>
              <a:pPr/>
              <a:t>80%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3" name="Text Placeholder 95"/>
          <p:cNvSpPr txBox="1">
            <a:spLocks/>
          </p:cNvSpPr>
          <p:nvPr>
            <p:custDataLst>
              <p:tags r:id="rId8"/>
            </p:custDataLst>
          </p:nvPr>
        </p:nvSpPr>
        <p:spPr bwMode="gray">
          <a:xfrm>
            <a:off x="831850" y="2551113"/>
            <a:ext cx="355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4C7847B1-4D2A-40CE-9A91-9E25D3A4BDFA}" type="datetime'''''''6''''''''''''''0''''''''''''''%'''''''''''">
              <a:rPr lang="en-US" sz="1400" b="0"/>
              <a:pPr/>
              <a:t>60%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4" name="Text Placeholder 91"/>
          <p:cNvSpPr txBox="1">
            <a:spLocks/>
          </p:cNvSpPr>
          <p:nvPr>
            <p:custDataLst>
              <p:tags r:id="rId9"/>
            </p:custDataLst>
          </p:nvPr>
        </p:nvSpPr>
        <p:spPr bwMode="gray">
          <a:xfrm>
            <a:off x="831850" y="3843338"/>
            <a:ext cx="355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006BEE59-C562-41CF-BEA4-12FE112BAD2C}" type="datetime'''2''''''''''''''''''''''''''''''''''0''''%'''''''''''''''">
              <a:rPr lang="en-US" sz="1400" b="0"/>
              <a:pPr/>
              <a:t>20%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5" name="Text Placeholder 99"/>
          <p:cNvSpPr txBox="1">
            <a:spLocks/>
          </p:cNvSpPr>
          <p:nvPr>
            <p:custDataLst>
              <p:tags r:id="rId10"/>
            </p:custDataLst>
          </p:nvPr>
        </p:nvSpPr>
        <p:spPr bwMode="gray">
          <a:xfrm>
            <a:off x="733425" y="1258888"/>
            <a:ext cx="4540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4E41F0BE-3856-4FCA-8046-DAB663DB452A}" type="datetime'''1''''''0''''''''''''''''''''''''0''''''''''%'''''''''''''">
              <a:rPr lang="en-US" sz="1400" b="0"/>
              <a:pPr/>
              <a:t>100%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6" name="Text Placeholder 89"/>
          <p:cNvSpPr txBox="1">
            <a:spLocks/>
          </p:cNvSpPr>
          <p:nvPr>
            <p:custDataLst>
              <p:tags r:id="rId11"/>
            </p:custDataLst>
          </p:nvPr>
        </p:nvSpPr>
        <p:spPr bwMode="gray">
          <a:xfrm>
            <a:off x="930275" y="4491038"/>
            <a:ext cx="2571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C893AE95-4DD9-4081-BCD5-B20BE3CA88E0}" type="datetime'''''''0''''''%'''">
              <a:rPr lang="en-US" sz="1400" b="0"/>
              <a:pPr/>
              <a:t>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7" name="Text Placeholder 93"/>
          <p:cNvSpPr txBox="1">
            <a:spLocks/>
          </p:cNvSpPr>
          <p:nvPr>
            <p:custDataLst>
              <p:tags r:id="rId12"/>
            </p:custDataLst>
          </p:nvPr>
        </p:nvSpPr>
        <p:spPr bwMode="gray">
          <a:xfrm>
            <a:off x="831850" y="3197225"/>
            <a:ext cx="355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A8447353-3DC9-4EE6-B40D-F4F2D27E4567}" type="datetime'''''''''''''''''''''''''''''4''''''''''''0%'''''''">
              <a:rPr lang="en-US" sz="1400" b="0"/>
              <a:pPr/>
              <a:t>40%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8" name="Text Placeholder 100"/>
          <p:cNvSpPr txBox="1">
            <a:spLocks/>
          </p:cNvSpPr>
          <p:nvPr>
            <p:custDataLst>
              <p:tags r:id="rId13"/>
            </p:custDataLst>
          </p:nvPr>
        </p:nvSpPr>
        <p:spPr bwMode="gray">
          <a:xfrm>
            <a:off x="1198563" y="4759325"/>
            <a:ext cx="2571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60B1676-FC6F-4E8D-95FA-2A1A217D65ED}" type="datetime'''''''''''''0''''''''''''''''''''''''''''''''''''%'">
              <a:rPr lang="en-US" sz="1400" b="0"/>
              <a:pPr/>
              <a:t>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49" name="Text Placeholder 104"/>
          <p:cNvSpPr txBox="1">
            <a:spLocks/>
          </p:cNvSpPr>
          <p:nvPr>
            <p:custDataLst>
              <p:tags r:id="rId14"/>
            </p:custDataLst>
          </p:nvPr>
        </p:nvSpPr>
        <p:spPr bwMode="gray">
          <a:xfrm>
            <a:off x="4551363" y="4759325"/>
            <a:ext cx="355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6CC8093-5D2F-4674-898B-5ACF8FDB1364}" type="datetime'4''''''''''''''''''''''''''''''''''''0''''''''''''''%'''''''">
              <a:rPr lang="en-US" sz="1400" b="0"/>
              <a:pPr/>
              <a:t>40%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50" name="Text Placeholder 102"/>
          <p:cNvSpPr txBox="1">
            <a:spLocks/>
          </p:cNvSpPr>
          <p:nvPr>
            <p:custDataLst>
              <p:tags r:id="rId15"/>
            </p:custDataLst>
          </p:nvPr>
        </p:nvSpPr>
        <p:spPr bwMode="gray">
          <a:xfrm>
            <a:off x="2849563" y="4759325"/>
            <a:ext cx="355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51EABF0D-D0F4-48C2-A2F2-98AFE2A913A5}" type="datetime'''''''''''''''''''''''''''''2''''''''''''''''0''''''%'''">
              <a:rPr lang="en-US" sz="1400" b="0"/>
              <a:pPr/>
              <a:t>20%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51" name="Rectangle 50"/>
          <p:cNvSpPr/>
          <p:nvPr>
            <p:custDataLst>
              <p:tags r:id="rId16"/>
            </p:custDataLst>
          </p:nvPr>
        </p:nvSpPr>
        <p:spPr bwMode="auto">
          <a:xfrm>
            <a:off x="5899150" y="4176713"/>
            <a:ext cx="1328738" cy="420688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tangle 51"/>
          <p:cNvSpPr/>
          <p:nvPr>
            <p:custDataLst>
              <p:tags r:id="rId17"/>
            </p:custDataLst>
          </p:nvPr>
        </p:nvSpPr>
        <p:spPr bwMode="auto">
          <a:xfrm>
            <a:off x="4448175" y="3756025"/>
            <a:ext cx="1450975" cy="452438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52"/>
          <p:cNvSpPr/>
          <p:nvPr>
            <p:custDataLst>
              <p:tags r:id="rId18"/>
            </p:custDataLst>
          </p:nvPr>
        </p:nvSpPr>
        <p:spPr bwMode="auto">
          <a:xfrm>
            <a:off x="7227888" y="4111625"/>
            <a:ext cx="1196975" cy="485775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>
            <p:custDataLst>
              <p:tags r:id="rId19"/>
            </p:custDataLst>
          </p:nvPr>
        </p:nvSpPr>
        <p:spPr bwMode="auto">
          <a:xfrm>
            <a:off x="7227888" y="3627438"/>
            <a:ext cx="1196975" cy="484188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>
            <p:custDataLst>
              <p:tags r:id="rId20"/>
            </p:custDataLst>
          </p:nvPr>
        </p:nvSpPr>
        <p:spPr bwMode="auto">
          <a:xfrm>
            <a:off x="5899150" y="1365250"/>
            <a:ext cx="1328738" cy="2359025"/>
          </a:xfrm>
          <a:prstGeom prst="rect">
            <a:avLst/>
          </a:prstGeom>
          <a:solidFill>
            <a:srgbClr val="DFE5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>
            <p:custDataLst>
              <p:tags r:id="rId21"/>
            </p:custDataLst>
          </p:nvPr>
        </p:nvSpPr>
        <p:spPr bwMode="auto">
          <a:xfrm>
            <a:off x="8424863" y="4176713"/>
            <a:ext cx="1408113" cy="420688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>
            <p:custDataLst>
              <p:tags r:id="rId22"/>
            </p:custDataLst>
          </p:nvPr>
        </p:nvSpPr>
        <p:spPr bwMode="auto">
          <a:xfrm>
            <a:off x="1327152" y="3400425"/>
            <a:ext cx="865188" cy="711200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>
            <p:custDataLst>
              <p:tags r:id="rId23"/>
            </p:custDataLst>
          </p:nvPr>
        </p:nvSpPr>
        <p:spPr bwMode="auto">
          <a:xfrm>
            <a:off x="4448175" y="1365250"/>
            <a:ext cx="1450975" cy="2390775"/>
          </a:xfrm>
          <a:prstGeom prst="rect">
            <a:avLst/>
          </a:prstGeom>
          <a:solidFill>
            <a:srgbClr val="DFE5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/>
          <p:cNvSpPr/>
          <p:nvPr>
            <p:custDataLst>
              <p:tags r:id="rId24"/>
            </p:custDataLst>
          </p:nvPr>
        </p:nvSpPr>
        <p:spPr bwMode="auto">
          <a:xfrm>
            <a:off x="5899150" y="3724275"/>
            <a:ext cx="1328738" cy="452438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ectangle 59"/>
          <p:cNvSpPr/>
          <p:nvPr>
            <p:custDataLst>
              <p:tags r:id="rId25"/>
            </p:custDataLst>
          </p:nvPr>
        </p:nvSpPr>
        <p:spPr bwMode="auto">
          <a:xfrm>
            <a:off x="1327155" y="1365250"/>
            <a:ext cx="865188" cy="2035175"/>
          </a:xfrm>
          <a:prstGeom prst="rect">
            <a:avLst/>
          </a:prstGeom>
          <a:solidFill>
            <a:srgbClr val="DFE5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ectangle 60"/>
          <p:cNvSpPr/>
          <p:nvPr>
            <p:custDataLst>
              <p:tags r:id="rId26"/>
            </p:custDataLst>
          </p:nvPr>
        </p:nvSpPr>
        <p:spPr bwMode="auto">
          <a:xfrm>
            <a:off x="4448175" y="4208463"/>
            <a:ext cx="1450975" cy="388938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>
            <p:custDataLst>
              <p:tags r:id="rId27"/>
            </p:custDataLst>
          </p:nvPr>
        </p:nvSpPr>
        <p:spPr bwMode="auto">
          <a:xfrm>
            <a:off x="2192338" y="1365251"/>
            <a:ext cx="973138" cy="2132013"/>
          </a:xfrm>
          <a:prstGeom prst="rect">
            <a:avLst/>
          </a:prstGeom>
          <a:solidFill>
            <a:srgbClr val="DFE5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ectangle 62"/>
          <p:cNvSpPr/>
          <p:nvPr>
            <p:custDataLst>
              <p:tags r:id="rId28"/>
            </p:custDataLst>
          </p:nvPr>
        </p:nvSpPr>
        <p:spPr bwMode="auto">
          <a:xfrm>
            <a:off x="2192338" y="3497263"/>
            <a:ext cx="973138" cy="614363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>
            <p:custDataLst>
              <p:tags r:id="rId29"/>
            </p:custDataLst>
          </p:nvPr>
        </p:nvSpPr>
        <p:spPr bwMode="auto">
          <a:xfrm>
            <a:off x="8424863" y="3690938"/>
            <a:ext cx="1408113" cy="485775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>
            <p:custDataLst>
              <p:tags r:id="rId30"/>
            </p:custDataLst>
          </p:nvPr>
        </p:nvSpPr>
        <p:spPr bwMode="auto">
          <a:xfrm>
            <a:off x="3165475" y="3271838"/>
            <a:ext cx="1282700" cy="677863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>
            <p:custDataLst>
              <p:tags r:id="rId31"/>
            </p:custDataLst>
          </p:nvPr>
        </p:nvSpPr>
        <p:spPr bwMode="auto">
          <a:xfrm>
            <a:off x="3165475" y="1365250"/>
            <a:ext cx="1282700" cy="1906588"/>
          </a:xfrm>
          <a:prstGeom prst="rect">
            <a:avLst/>
          </a:prstGeom>
          <a:solidFill>
            <a:srgbClr val="DFE5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>
            <p:custDataLst>
              <p:tags r:id="rId32"/>
            </p:custDataLst>
          </p:nvPr>
        </p:nvSpPr>
        <p:spPr bwMode="auto">
          <a:xfrm>
            <a:off x="3165475" y="3949700"/>
            <a:ext cx="1282700" cy="647700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ectangle 67"/>
          <p:cNvSpPr/>
          <p:nvPr>
            <p:custDataLst>
              <p:tags r:id="rId33"/>
            </p:custDataLst>
          </p:nvPr>
        </p:nvSpPr>
        <p:spPr bwMode="auto">
          <a:xfrm>
            <a:off x="2192338" y="4111625"/>
            <a:ext cx="973138" cy="485775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ectangle 68"/>
          <p:cNvSpPr/>
          <p:nvPr>
            <p:custDataLst>
              <p:tags r:id="rId34"/>
            </p:custDataLst>
          </p:nvPr>
        </p:nvSpPr>
        <p:spPr bwMode="auto">
          <a:xfrm>
            <a:off x="8424863" y="1365250"/>
            <a:ext cx="1408113" cy="2325688"/>
          </a:xfrm>
          <a:prstGeom prst="rect">
            <a:avLst/>
          </a:prstGeom>
          <a:solidFill>
            <a:srgbClr val="DFE5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/>
          <p:cNvSpPr/>
          <p:nvPr>
            <p:custDataLst>
              <p:tags r:id="rId35"/>
            </p:custDataLst>
          </p:nvPr>
        </p:nvSpPr>
        <p:spPr bwMode="auto">
          <a:xfrm>
            <a:off x="7227888" y="1365250"/>
            <a:ext cx="1196975" cy="2262188"/>
          </a:xfrm>
          <a:prstGeom prst="rect">
            <a:avLst/>
          </a:prstGeom>
          <a:solidFill>
            <a:srgbClr val="DFE5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ectangle 70"/>
          <p:cNvSpPr/>
          <p:nvPr>
            <p:custDataLst>
              <p:tags r:id="rId36"/>
            </p:custDataLst>
          </p:nvPr>
        </p:nvSpPr>
        <p:spPr bwMode="auto">
          <a:xfrm>
            <a:off x="1327153" y="4111625"/>
            <a:ext cx="865188" cy="485775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Straight Connector 71"/>
          <p:cNvCxnSpPr/>
          <p:nvPr>
            <p:custDataLst>
              <p:tags r:id="rId37"/>
            </p:custDataLst>
          </p:nvPr>
        </p:nvCxnSpPr>
        <p:spPr bwMode="auto">
          <a:xfrm>
            <a:off x="1268413" y="1365250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>
            <p:custDataLst>
              <p:tags r:id="rId38"/>
            </p:custDataLst>
          </p:nvPr>
        </p:nvCxnSpPr>
        <p:spPr bwMode="auto">
          <a:xfrm flipV="1">
            <a:off x="1327150" y="1360488"/>
            <a:ext cx="0" cy="3241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>
            <p:custDataLst>
              <p:tags r:id="rId39"/>
            </p:custDataLst>
          </p:nvPr>
        </p:nvCxnSpPr>
        <p:spPr bwMode="auto">
          <a:xfrm>
            <a:off x="1268413" y="2657475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>
            <p:custDataLst>
              <p:tags r:id="rId40"/>
            </p:custDataLst>
          </p:nvPr>
        </p:nvCxnSpPr>
        <p:spPr bwMode="auto">
          <a:xfrm>
            <a:off x="1268413" y="3303588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>
            <p:custDataLst>
              <p:tags r:id="rId41"/>
            </p:custDataLst>
          </p:nvPr>
        </p:nvCxnSpPr>
        <p:spPr bwMode="auto">
          <a:xfrm>
            <a:off x="1268413" y="3949700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>
            <p:custDataLst>
              <p:tags r:id="rId42"/>
            </p:custDataLst>
          </p:nvPr>
        </p:nvCxnSpPr>
        <p:spPr bwMode="auto">
          <a:xfrm>
            <a:off x="1322388" y="4597400"/>
            <a:ext cx="85153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>
            <p:custDataLst>
              <p:tags r:id="rId43"/>
            </p:custDataLst>
          </p:nvPr>
        </p:nvCxnSpPr>
        <p:spPr bwMode="auto">
          <a:xfrm flipV="1">
            <a:off x="8131175" y="4597400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>
            <p:custDataLst>
              <p:tags r:id="rId44"/>
            </p:custDataLst>
          </p:nvPr>
        </p:nvCxnSpPr>
        <p:spPr bwMode="auto">
          <a:xfrm flipV="1">
            <a:off x="9832975" y="4597400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>
            <p:custDataLst>
              <p:tags r:id="rId45"/>
            </p:custDataLst>
          </p:nvPr>
        </p:nvCxnSpPr>
        <p:spPr bwMode="auto">
          <a:xfrm>
            <a:off x="1268413" y="4597400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>
            <p:custDataLst>
              <p:tags r:id="rId46"/>
            </p:custDataLst>
          </p:nvPr>
        </p:nvCxnSpPr>
        <p:spPr bwMode="auto">
          <a:xfrm>
            <a:off x="1268413" y="2011363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>
            <p:custDataLst>
              <p:tags r:id="rId47"/>
            </p:custDataLst>
          </p:nvPr>
        </p:nvCxnSpPr>
        <p:spPr bwMode="auto">
          <a:xfrm flipV="1">
            <a:off x="3027363" y="4597400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>
            <p:custDataLst>
              <p:tags r:id="rId48"/>
            </p:custDataLst>
          </p:nvPr>
        </p:nvCxnSpPr>
        <p:spPr bwMode="auto">
          <a:xfrm flipV="1">
            <a:off x="4729163" y="4597400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>
            <p:custDataLst>
              <p:tags r:id="rId49"/>
            </p:custDataLst>
          </p:nvPr>
        </p:nvCxnSpPr>
        <p:spPr bwMode="auto">
          <a:xfrm flipV="1">
            <a:off x="6429375" y="4597400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>
            <p:custDataLst>
              <p:tags r:id="rId50"/>
            </p:custDataLst>
          </p:nvPr>
        </p:nvCxnSpPr>
        <p:spPr bwMode="auto">
          <a:xfrm flipV="1">
            <a:off x="1327150" y="4597400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 Placeholder 85"/>
          <p:cNvSpPr txBox="1">
            <a:spLocks/>
          </p:cNvSpPr>
          <p:nvPr>
            <p:custDataLst>
              <p:tags r:id="rId51"/>
            </p:custDataLst>
          </p:nvPr>
        </p:nvSpPr>
        <p:spPr bwMode="gray">
          <a:xfrm>
            <a:off x="4970463" y="4295775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45112EF-2996-4FEF-867E-0419D49ABEA3}" type="datetime'''''''''''''1''2''''''''''%'''''''''''''''">
              <a:rPr lang="en-US" sz="1400" b="0"/>
              <a:pPr/>
              <a:t>12%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7" name="Text Placeholder 69"/>
          <p:cNvSpPr txBox="1">
            <a:spLocks/>
          </p:cNvSpPr>
          <p:nvPr>
            <p:custDataLst>
              <p:tags r:id="rId52"/>
            </p:custDataLst>
          </p:nvPr>
        </p:nvSpPr>
        <p:spPr bwMode="gray">
          <a:xfrm>
            <a:off x="2474913" y="42481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670F9B0-01AB-4308-8B0A-81F43831EEAF}" type="datetime'''''''''''''''''1''''''''''5''''''''''%'''''''''''''''">
              <a:rPr lang="en-US" sz="1400" b="0"/>
              <a:pPr/>
              <a:t>15%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8" name="Text Placeholder 83"/>
          <p:cNvSpPr txBox="1">
            <a:spLocks/>
          </p:cNvSpPr>
          <p:nvPr>
            <p:custDataLst>
              <p:tags r:id="rId53"/>
            </p:custDataLst>
          </p:nvPr>
        </p:nvSpPr>
        <p:spPr bwMode="gray">
          <a:xfrm>
            <a:off x="2474913" y="3697288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F50190B-DB32-478C-9FC5-1E32E31BFF2C}" type="datetime'''''''''1''''''''''''''''''''''9''''''''''''''''''''''%'''">
              <a:rPr lang="en-US" sz="1400" b="0"/>
              <a:pPr/>
              <a:t>19%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9" name="Text Placeholder 54"/>
          <p:cNvSpPr txBox="1">
            <a:spLocks/>
          </p:cNvSpPr>
          <p:nvPr>
            <p:custDataLst>
              <p:tags r:id="rId54"/>
            </p:custDataLst>
          </p:nvPr>
        </p:nvSpPr>
        <p:spPr bwMode="auto">
          <a:xfrm>
            <a:off x="2457450" y="5106988"/>
            <a:ext cx="442913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0026D9F-99FC-454B-8A56-25325B5B9DA0}" type="datetime'''''T''''''''''u''''''''''e'''''''''''''''''''''">
              <a:rPr lang="en-US" sz="1400" b="0"/>
              <a:pPr/>
              <a:t>Tue</a:t>
            </a:fld>
            <a:r>
              <a:rPr lang="en-US" sz="1400" b="0" smtClean="0"/>
              <a:t/>
            </a:r>
            <a:br>
              <a:rPr lang="en-US" sz="1400" b="0" smtClean="0"/>
            </a:br>
            <a:fld id="{9AE3F73A-365A-49B2-99BF-E7A9D3FDE265}" type="datetime'''''''''''''''2'''''''''''''''''''''''''''''',''159'''''''">
              <a:rPr lang="en-US" sz="1400" b="0"/>
              <a:pPr/>
              <a:t>2,159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0" name="Text Placeholder 74"/>
          <p:cNvSpPr txBox="1">
            <a:spLocks/>
          </p:cNvSpPr>
          <p:nvPr>
            <p:custDataLst>
              <p:tags r:id="rId55"/>
            </p:custDataLst>
          </p:nvPr>
        </p:nvSpPr>
        <p:spPr bwMode="gray">
          <a:xfrm>
            <a:off x="4970463" y="2454275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219DF30-8DEA-4025-9D02-F8E75766592A}" type="datetime'''''''''''74''''''''''''''''%'''''''''''''''''''''''''''''''">
              <a:rPr lang="en-US" sz="1400" b="0"/>
              <a:pPr/>
              <a:t>74%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1" name="Text Placeholder 51"/>
          <p:cNvSpPr txBox="1">
            <a:spLocks/>
          </p:cNvSpPr>
          <p:nvPr>
            <p:custDataLst>
              <p:tags r:id="rId56"/>
            </p:custDataLst>
          </p:nvPr>
        </p:nvSpPr>
        <p:spPr bwMode="auto">
          <a:xfrm>
            <a:off x="1538288" y="5106988"/>
            <a:ext cx="442913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5E28673-979B-4BBB-9589-5131B64EFB5F}" type="datetime'''''''M''''''''''''''''''''''o''''''''''''''''''''n'''''''''">
              <a:rPr lang="en-US" sz="1400" b="0"/>
              <a:pPr/>
              <a:t>Mon</a:t>
            </a:fld>
            <a:r>
              <a:rPr lang="en-US" sz="1400" b="0" smtClean="0"/>
              <a:t/>
            </a:r>
            <a:br>
              <a:rPr lang="en-US" sz="1400" b="0" smtClean="0"/>
            </a:br>
            <a:fld id="{7B17075A-4924-4313-8163-03B2E46E9938}" type="datetime'1'''''''''''''''''''',''''''''921'''''''''''''''''''''''''''''">
              <a:rPr lang="en-US" sz="1400" b="0"/>
              <a:pPr/>
              <a:t>1,921</a:t>
            </a:fld>
            <a:endParaRPr lang="en-US" sz="1400" b="0" kern="0" dirty="0">
              <a:sym typeface="+mn-lt"/>
            </a:endParaRPr>
          </a:p>
        </p:txBody>
      </p:sp>
      <p:sp>
        <p:nvSpPr>
          <p:cNvPr id="92" name="Text Placeholder 72"/>
          <p:cNvSpPr txBox="1">
            <a:spLocks/>
          </p:cNvSpPr>
          <p:nvPr>
            <p:custDataLst>
              <p:tags r:id="rId57"/>
            </p:custDataLst>
          </p:nvPr>
        </p:nvSpPr>
        <p:spPr bwMode="gray">
          <a:xfrm>
            <a:off x="3603625" y="2211388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0D3B3CB-29C7-4AF8-A012-D0AB8FAB2CF7}" type="datetime'5''''''9''''''''%'''''''''''''''''">
              <a:rPr lang="en-US" sz="1400" b="0"/>
              <a:pPr/>
              <a:t>59%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3" name="Text Placeholder 71"/>
          <p:cNvSpPr txBox="1">
            <a:spLocks/>
          </p:cNvSpPr>
          <p:nvPr>
            <p:custDataLst>
              <p:tags r:id="rId58"/>
            </p:custDataLst>
          </p:nvPr>
        </p:nvSpPr>
        <p:spPr bwMode="gray">
          <a:xfrm>
            <a:off x="3603625" y="4167188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DCC290F-1BD5-4B3D-8BCD-3E0C569BE3EC}" type="datetime'''''''''''''''''''''''''''2''''0''''''''''''''''%'''''">
              <a:rPr lang="en-US" sz="1400" b="0"/>
              <a:pPr/>
              <a:t>20%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4" name="Text Placeholder 84"/>
          <p:cNvSpPr txBox="1">
            <a:spLocks/>
          </p:cNvSpPr>
          <p:nvPr>
            <p:custDataLst>
              <p:tags r:id="rId59"/>
            </p:custDataLst>
          </p:nvPr>
        </p:nvSpPr>
        <p:spPr bwMode="gray">
          <a:xfrm>
            <a:off x="3603625" y="3503613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C977C53-38B8-44D2-B7D6-A71D23BAD4E1}" type="datetime'''''''''''''2''''''''''''''''''''''''''''''''''''''1''''''%'''">
              <a:rPr lang="en-US" sz="1400" b="0"/>
              <a:pPr/>
              <a:t>21%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5" name="Text Placeholder 76"/>
          <p:cNvSpPr txBox="1">
            <a:spLocks/>
          </p:cNvSpPr>
          <p:nvPr>
            <p:custDataLst>
              <p:tags r:id="rId60"/>
            </p:custDataLst>
          </p:nvPr>
        </p:nvSpPr>
        <p:spPr bwMode="gray">
          <a:xfrm>
            <a:off x="6359525" y="24384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DCFBCD0-62D7-4ABB-A0F0-3F508721D982}" type="datetime'''''''''''''''''''''''''''''''''''''''7''''''''3''''''%'''''">
              <a:rPr lang="en-US" sz="1400" b="0"/>
              <a:pPr/>
              <a:t>73%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6" name="Text Placeholder 58"/>
          <p:cNvSpPr txBox="1">
            <a:spLocks/>
          </p:cNvSpPr>
          <p:nvPr>
            <p:custDataLst>
              <p:tags r:id="rId61"/>
            </p:custDataLst>
          </p:nvPr>
        </p:nvSpPr>
        <p:spPr bwMode="auto">
          <a:xfrm>
            <a:off x="4953000" y="5106988"/>
            <a:ext cx="442913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25FB000-0FE9-450A-AF47-9E306C812725}" type="datetime'''''''''T''''''''h''u'''''''''''''">
              <a:rPr lang="en-US" sz="1400" b="0"/>
              <a:pPr/>
              <a:t>Thu</a:t>
            </a:fld>
            <a:r>
              <a:rPr lang="en-US" sz="1400" b="0" smtClean="0"/>
              <a:t/>
            </a:r>
            <a:br>
              <a:rPr lang="en-US" sz="1400" b="0" smtClean="0"/>
            </a:br>
            <a:fld id="{56D6141F-31A3-4BEF-AE69-F520BD8CF2BC}" type="datetime'''''''''''''3'',2''''''''1''''''''''7'''''''''">
              <a:rPr lang="en-US" sz="1400" b="0"/>
              <a:pPr/>
              <a:t>3,217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7" name="Text Placeholder 73"/>
          <p:cNvSpPr txBox="1">
            <a:spLocks/>
          </p:cNvSpPr>
          <p:nvPr>
            <p:custDataLst>
              <p:tags r:id="rId62"/>
            </p:custDataLst>
          </p:nvPr>
        </p:nvSpPr>
        <p:spPr bwMode="gray">
          <a:xfrm>
            <a:off x="4970463" y="3875088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F94FFAB-5252-421F-9356-A4770BC085F4}" type="datetime'''''''1''4%'''''''''''''''''''''''''''''''''''''''''''">
              <a:rPr lang="en-US" sz="1400" b="0"/>
              <a:pPr/>
              <a:t>14%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8" name="Text Placeholder 77"/>
          <p:cNvSpPr txBox="1">
            <a:spLocks/>
          </p:cNvSpPr>
          <p:nvPr>
            <p:custDataLst>
              <p:tags r:id="rId63"/>
            </p:custDataLst>
          </p:nvPr>
        </p:nvSpPr>
        <p:spPr bwMode="gray">
          <a:xfrm>
            <a:off x="7623175" y="3762375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F1F0A6F-0332-43DB-9C3A-1F5775B43F09}" type="datetime'''''''1''''''''''''5''''''''''''''''''''''''%'''''''''''''''''">
              <a:rPr lang="en-US" sz="1400" b="0"/>
              <a:pPr/>
              <a:t>15%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9" name="Text Placeholder 80"/>
          <p:cNvSpPr txBox="1">
            <a:spLocks/>
          </p:cNvSpPr>
          <p:nvPr>
            <p:custDataLst>
              <p:tags r:id="rId64"/>
            </p:custDataLst>
          </p:nvPr>
        </p:nvSpPr>
        <p:spPr bwMode="gray">
          <a:xfrm>
            <a:off x="8924925" y="2420938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5BBC3C6-D856-4336-B4ED-056108CDA83E}" type="datetime'''''7''''''''''''''''''''2''''''%'''''''">
              <a:rPr lang="en-US" sz="1400" b="0"/>
              <a:pPr/>
              <a:t>72%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0" name="Text Placeholder 75"/>
          <p:cNvSpPr txBox="1">
            <a:spLocks/>
          </p:cNvSpPr>
          <p:nvPr>
            <p:custDataLst>
              <p:tags r:id="rId65"/>
            </p:custDataLst>
          </p:nvPr>
        </p:nvSpPr>
        <p:spPr bwMode="gray">
          <a:xfrm>
            <a:off x="6359525" y="3843338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F4350AB-9799-408B-840C-3C6F1CD3C261}" type="datetime'1''''''4%'''''''''''">
              <a:rPr lang="en-US" sz="1400" b="0"/>
              <a:pPr/>
              <a:t>14%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1" name="Text Placeholder 86"/>
          <p:cNvSpPr txBox="1">
            <a:spLocks/>
          </p:cNvSpPr>
          <p:nvPr>
            <p:custDataLst>
              <p:tags r:id="rId66"/>
            </p:custDataLst>
          </p:nvPr>
        </p:nvSpPr>
        <p:spPr bwMode="gray">
          <a:xfrm>
            <a:off x="6359525" y="42799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9BB2C0F-4CCC-47BC-A51A-D305A1E54FD2}" type="datetime'''''1''''''3''''''''''%'''''''''''''''''''''">
              <a:rPr lang="en-US" sz="1400" b="0"/>
              <a:pPr/>
              <a:t>13%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" name="Text Placeholder 87"/>
          <p:cNvSpPr txBox="1">
            <a:spLocks/>
          </p:cNvSpPr>
          <p:nvPr>
            <p:custDataLst>
              <p:tags r:id="rId67"/>
            </p:custDataLst>
          </p:nvPr>
        </p:nvSpPr>
        <p:spPr bwMode="gray">
          <a:xfrm>
            <a:off x="7623175" y="42481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99144EB-0686-4A2E-98DD-356D28A9A44A}" type="datetime'''''''''''''''''''''1''5''''''''''''''%'''''''''''">
              <a:rPr lang="en-US" sz="1400" b="0"/>
              <a:pPr/>
              <a:t>15%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3" name="Text Placeholder 60"/>
          <p:cNvSpPr txBox="1">
            <a:spLocks/>
          </p:cNvSpPr>
          <p:nvPr>
            <p:custDataLst>
              <p:tags r:id="rId68"/>
            </p:custDataLst>
          </p:nvPr>
        </p:nvSpPr>
        <p:spPr bwMode="auto">
          <a:xfrm>
            <a:off x="6342063" y="5106988"/>
            <a:ext cx="442913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5604767-7EFF-4154-9D49-A29C9398A4C0}" type="datetime'''''''''''''''''''''''''''''''''''''''''''''F''r''''''i'''''">
              <a:rPr lang="en-US" sz="1400" b="0"/>
              <a:pPr/>
              <a:t>Fri</a:t>
            </a:fld>
            <a:r>
              <a:rPr lang="en-US" sz="1400" b="0" smtClean="0"/>
              <a:t/>
            </a:r>
            <a:br>
              <a:rPr lang="en-US" sz="1400" b="0" smtClean="0"/>
            </a:br>
            <a:fld id="{7869498F-30DB-4AF0-B3DD-287BA4888C3F}" type="datetime'''2'''''''''''''''''''',''''''''''94''9'''''''''''''''''''''">
              <a:rPr lang="en-US" sz="1400" b="0"/>
              <a:pPr/>
              <a:t>2,949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4" name="Text Placeholder 56"/>
          <p:cNvSpPr txBox="1">
            <a:spLocks/>
          </p:cNvSpPr>
          <p:nvPr>
            <p:custDataLst>
              <p:tags r:id="rId69"/>
            </p:custDataLst>
          </p:nvPr>
        </p:nvSpPr>
        <p:spPr bwMode="auto">
          <a:xfrm>
            <a:off x="3586163" y="5106988"/>
            <a:ext cx="442913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8D9B4019-9C68-46D7-950B-D500A12E41F3}" type="datetime'''''''''''''''''''''We''''''''''''''d'''''''">
              <a:rPr lang="en-US" sz="1400" b="0"/>
              <a:pPr/>
              <a:t>Wed</a:t>
            </a:fld>
            <a:r>
              <a:rPr lang="en-US" sz="1400" b="0" smtClean="0"/>
              <a:t/>
            </a:r>
            <a:br>
              <a:rPr lang="en-US" sz="1400" b="0" smtClean="0"/>
            </a:br>
            <a:fld id="{948EE5D1-FA9F-43B9-AC78-7E9580905648}" type="datetime'''''''''''2'''''''',8''''''''''''''''''''''''4''''''''''3'''''">
              <a:rPr lang="en-US" sz="1400" b="0"/>
              <a:pPr/>
              <a:t>2,843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5" name="Text Placeholder 88"/>
          <p:cNvSpPr txBox="1">
            <a:spLocks/>
          </p:cNvSpPr>
          <p:nvPr>
            <p:custDataLst>
              <p:tags r:id="rId70"/>
            </p:custDataLst>
          </p:nvPr>
        </p:nvSpPr>
        <p:spPr bwMode="gray">
          <a:xfrm>
            <a:off x="8924925" y="42799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9C87C84-378C-4C5C-BF1A-2E2BF2C05923}" type="datetime'''''''''''''''''13''''''''%'''">
              <a:rPr lang="en-US" sz="1400" b="0"/>
              <a:pPr/>
              <a:t>13%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6" name="Text Placeholder 78"/>
          <p:cNvSpPr txBox="1">
            <a:spLocks/>
          </p:cNvSpPr>
          <p:nvPr>
            <p:custDataLst>
              <p:tags r:id="rId71"/>
            </p:custDataLst>
          </p:nvPr>
        </p:nvSpPr>
        <p:spPr bwMode="gray">
          <a:xfrm>
            <a:off x="7623175" y="2389188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962D1F5-ED90-4C27-B4CF-EC8C5CB4975B}" type="datetime'7''''0''''''''''''%'''''''''''''''''''''''''''''">
              <a:rPr lang="en-US" sz="1400" b="0"/>
              <a:pPr/>
              <a:t>70%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7" name="Text Placeholder 62"/>
          <p:cNvSpPr txBox="1">
            <a:spLocks/>
          </p:cNvSpPr>
          <p:nvPr>
            <p:custDataLst>
              <p:tags r:id="rId72"/>
            </p:custDataLst>
          </p:nvPr>
        </p:nvSpPr>
        <p:spPr bwMode="auto">
          <a:xfrm>
            <a:off x="7605713" y="5106988"/>
            <a:ext cx="442913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62CE2A6-7DEB-469D-BFAC-79350D17BDE5}" type="datetime'Sa''''''''''''''''''''''''''''''''''''''''''''''''''''''''t'''">
              <a:rPr lang="en-US" sz="1400" b="0"/>
              <a:pPr/>
              <a:t>Sat</a:t>
            </a:fld>
            <a:r>
              <a:rPr lang="en-US" sz="1400" b="0" smtClean="0"/>
              <a:t/>
            </a:r>
            <a:br>
              <a:rPr lang="en-US" sz="1400" b="0" smtClean="0"/>
            </a:br>
            <a:fld id="{3FB16033-0B37-498F-97DD-6799E702AB56}" type="datetime'2'''''''''''''''''',''6''''''''''''5''''''''''''''3'''''">
              <a:rPr lang="en-US" sz="1400" b="0"/>
              <a:pPr/>
              <a:t>2,653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8" name="Text Placeholder 79"/>
          <p:cNvSpPr txBox="1">
            <a:spLocks/>
          </p:cNvSpPr>
          <p:nvPr>
            <p:custDataLst>
              <p:tags r:id="rId73"/>
            </p:custDataLst>
          </p:nvPr>
        </p:nvSpPr>
        <p:spPr bwMode="gray">
          <a:xfrm>
            <a:off x="8924925" y="3827463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AD3661B-AFEA-4FE4-8F3B-DCD1DAA31CBE}" type="datetime'''''''''''''''''''''15''''%'''''''''''''''''''''">
              <a:rPr lang="en-US" sz="1400" b="0"/>
              <a:pPr/>
              <a:t>15%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9" name="Text Placeholder 64"/>
          <p:cNvSpPr txBox="1">
            <a:spLocks/>
          </p:cNvSpPr>
          <p:nvPr>
            <p:custDataLst>
              <p:tags r:id="rId74"/>
            </p:custDataLst>
          </p:nvPr>
        </p:nvSpPr>
        <p:spPr bwMode="auto">
          <a:xfrm>
            <a:off x="8907463" y="5106988"/>
            <a:ext cx="442913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37D2905-CCEA-41B8-835C-F0ED607698D1}" type="datetime'''''''''''''S''''''''u''''''''''n'''">
              <a:rPr lang="en-US" sz="1400" b="0"/>
              <a:pPr/>
              <a:t>Sun</a:t>
            </a:fld>
            <a:r>
              <a:rPr lang="en-US" sz="1400" b="0" smtClean="0"/>
              <a:t/>
            </a:r>
            <a:br>
              <a:rPr lang="en-US" sz="1400" b="0" smtClean="0"/>
            </a:br>
            <a:fld id="{F34512D5-FD1E-46E9-87B5-D655D332D51F}" type="datetime'''''''''''''''''''''''''''''3'''',1''''''2''''''1'">
              <a:rPr lang="en-US" sz="1400" b="0"/>
              <a:pPr/>
              <a:t>3,121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0" name="Text Placeholder 111"/>
          <p:cNvSpPr txBox="1">
            <a:spLocks/>
          </p:cNvSpPr>
          <p:nvPr>
            <p:custDataLst>
              <p:tags r:id="rId75"/>
            </p:custDataLst>
          </p:nvPr>
        </p:nvSpPr>
        <p:spPr bwMode="auto">
          <a:xfrm>
            <a:off x="4762500" y="5673725"/>
            <a:ext cx="1635125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smtClean="0">
                <a:sym typeface="+mn-lt"/>
              </a:rPr>
              <a:t>Calories consumed</a:t>
            </a:r>
          </a:p>
          <a:p>
            <a:pPr algn="ctr"/>
            <a:r>
              <a:rPr lang="en-US" sz="1400" kern="0" smtClean="0">
                <a:sym typeface="+mn-lt"/>
              </a:rPr>
              <a:t>(Avg. = 2,695)</a:t>
            </a:r>
            <a:endParaRPr lang="en-US" sz="1400" kern="0" dirty="0">
              <a:sym typeface="+mn-lt"/>
            </a:endParaRPr>
          </a:p>
        </p:txBody>
      </p:sp>
      <p:sp>
        <p:nvSpPr>
          <p:cNvPr id="111" name="Text Placeholder 81"/>
          <p:cNvSpPr txBox="1">
            <a:spLocks/>
          </p:cNvSpPr>
          <p:nvPr>
            <p:custDataLst>
              <p:tags r:id="rId76"/>
            </p:custDataLst>
          </p:nvPr>
        </p:nvSpPr>
        <p:spPr bwMode="gray">
          <a:xfrm>
            <a:off x="1555750" y="3649663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9F60DD4-D265-483D-A4D5-78358B0FDA3B}" type="datetime'''''''''''''22%'''''''''''''''''''''''">
              <a:rPr lang="en-US" sz="1400" b="0"/>
              <a:pPr/>
              <a:t>22%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ext Placeholder 66"/>
          <p:cNvSpPr txBox="1">
            <a:spLocks/>
          </p:cNvSpPr>
          <p:nvPr>
            <p:custDataLst>
              <p:tags r:id="rId77"/>
            </p:custDataLst>
          </p:nvPr>
        </p:nvSpPr>
        <p:spPr bwMode="gray">
          <a:xfrm>
            <a:off x="1555750" y="42481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779D345-278A-4C26-92FD-A2066D4DCC59}" type="datetime'''''1''''''''''''5''''''''''''''''''''%'''''''''''''''''''">
              <a:rPr lang="en-US" sz="1400" b="0"/>
              <a:pPr/>
              <a:t>15%</a:t>
            </a:fld>
            <a:endParaRPr lang="en-US" sz="1400" b="0" kern="0" dirty="0">
              <a:sym typeface="+mn-lt"/>
            </a:endParaRPr>
          </a:p>
        </p:txBody>
      </p:sp>
      <p:sp>
        <p:nvSpPr>
          <p:cNvPr id="113" name="Text Placeholder 70"/>
          <p:cNvSpPr txBox="1">
            <a:spLocks/>
          </p:cNvSpPr>
          <p:nvPr>
            <p:custDataLst>
              <p:tags r:id="rId78"/>
            </p:custDataLst>
          </p:nvPr>
        </p:nvSpPr>
        <p:spPr bwMode="gray">
          <a:xfrm>
            <a:off x="2474913" y="23241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407E48B-59F3-43D0-9E13-D0E08CB0E1F2}" type="datetime'''6''''''''6''''%'''''''''''''">
              <a:rPr lang="en-US" sz="1400" b="0"/>
              <a:pPr/>
              <a:t>66%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4" name="Text Placeholder 67"/>
          <p:cNvSpPr txBox="1">
            <a:spLocks/>
          </p:cNvSpPr>
          <p:nvPr>
            <p:custDataLst>
              <p:tags r:id="rId79"/>
            </p:custDataLst>
          </p:nvPr>
        </p:nvSpPr>
        <p:spPr bwMode="gray">
          <a:xfrm>
            <a:off x="1555750" y="2276475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236B086-EDEB-4C60-9369-D78FFDED41D6}" type="datetime'''''''''''''''''''''''''6''''''''''''''3''''''''''''''''''''%'">
              <a:rPr lang="en-US" sz="1400" b="0"/>
              <a:pPr/>
              <a:t>63%</a:t>
            </a:fld>
            <a:endParaRPr lang="en-US" sz="1400" b="0" kern="0" dirty="0">
              <a:sym typeface="+mn-lt"/>
            </a:endParaRPr>
          </a:p>
        </p:txBody>
      </p:sp>
      <p:sp>
        <p:nvSpPr>
          <p:cNvPr id="115" name="Rectangle 114"/>
          <p:cNvSpPr/>
          <p:nvPr>
            <p:custDataLst>
              <p:tags r:id="rId80"/>
            </p:custDataLst>
          </p:nvPr>
        </p:nvSpPr>
        <p:spPr bwMode="auto">
          <a:xfrm>
            <a:off x="10334625" y="1131888"/>
            <a:ext cx="250825" cy="187325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6" name="Rectangle 115"/>
          <p:cNvSpPr/>
          <p:nvPr>
            <p:custDataLst>
              <p:tags r:id="rId81"/>
            </p:custDataLst>
          </p:nvPr>
        </p:nvSpPr>
        <p:spPr bwMode="auto">
          <a:xfrm>
            <a:off x="10334625" y="1395413"/>
            <a:ext cx="250825" cy="187325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ectangle 116"/>
          <p:cNvSpPr/>
          <p:nvPr>
            <p:custDataLst>
              <p:tags r:id="rId82"/>
            </p:custDataLst>
          </p:nvPr>
        </p:nvSpPr>
        <p:spPr bwMode="auto">
          <a:xfrm>
            <a:off x="10334625" y="868363"/>
            <a:ext cx="250825" cy="187325"/>
          </a:xfrm>
          <a:prstGeom prst="rect">
            <a:avLst/>
          </a:prstGeom>
          <a:solidFill>
            <a:srgbClr val="DFE5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Text Placeholder 52"/>
          <p:cNvSpPr txBox="1">
            <a:spLocks/>
          </p:cNvSpPr>
          <p:nvPr>
            <p:custDataLst>
              <p:tags r:id="rId83"/>
            </p:custDataLst>
          </p:nvPr>
        </p:nvSpPr>
        <p:spPr bwMode="auto">
          <a:xfrm>
            <a:off x="10636250" y="863600"/>
            <a:ext cx="10731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FF6E6F3D-B8E3-45FB-9361-A8922622646E}" type="datetime'''''''''''Ca''''''''''r''b''''oh''y''d''''''rat''e'''''''''">
              <a:rPr lang="en-US" sz="1400" b="0"/>
              <a:pPr/>
              <a:t>Carbohydrate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9" name="Text Placeholder 82"/>
          <p:cNvSpPr txBox="1">
            <a:spLocks/>
          </p:cNvSpPr>
          <p:nvPr>
            <p:custDataLst>
              <p:tags r:id="rId84"/>
            </p:custDataLst>
          </p:nvPr>
        </p:nvSpPr>
        <p:spPr bwMode="auto">
          <a:xfrm>
            <a:off x="10636250" y="1390650"/>
            <a:ext cx="5619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A92204B3-8889-4681-8A3D-C60FB0C438BF}" type="datetime'''''Pro''''te''''''''''''''''''''''''in'''''''">
              <a:rPr lang="en-US" sz="1400" b="0"/>
              <a:pPr/>
              <a:t>Protein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0" name="Text Placeholder 68"/>
          <p:cNvSpPr txBox="1">
            <a:spLocks/>
          </p:cNvSpPr>
          <p:nvPr>
            <p:custDataLst>
              <p:tags r:id="rId85"/>
            </p:custDataLst>
          </p:nvPr>
        </p:nvSpPr>
        <p:spPr bwMode="auto">
          <a:xfrm>
            <a:off x="10636250" y="1127125"/>
            <a:ext cx="2555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89C73412-6FB3-4BE5-B1CF-D05E657D493D}" type="datetime'''F''''''a''''''''''''''''''''''''''''''''''''t'''''''''''''">
              <a:rPr lang="en-US" sz="1400" b="0"/>
              <a:pPr/>
              <a:t>Fat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m_strFormatTime&gt;%#d&lt;/m_strFormatTime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S9xSLiDkm_QYHoa.kaH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QvN2HUaU.KtbBD5XzI2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VuJYMiokiGT2yCQi_ts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dQUKOCMbUG7IvqTx5N2n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MJW7UcFU.uJExoikPc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3ff7SxpS0.uBO1N56zsN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.fmli3GkSi0cfv5KRJb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nhfJHyGU2FWYqjpSRZI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cNQPJmS0OjOB8J.O4CJ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x3Bd.Jb0G5zpLUIOLf6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dx4mNdFkCWy9M8MzKb9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A3x6hy7k2gjBR.ebw12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QRTJ8t6DUmzgCrLIw_PZ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1HXRK8Nkq6eTKEFUOaa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WcT66D5kqsyLvGhLk_v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3j.8hMp6ke8gcjYr9_N8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0pu9AIuJ0SefPhEy7hNt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es5Oo1SpkawLc2yj3kP4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s3Ak.tP0imC2LbZkRZr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IzLRh8iUKtsCDjKJ.lg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srHeoasEORqAk6lUv30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kCpiYXA0OzgNiwnBeW0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nkpbofGHEeOoKVsGC.49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e7McsNRCkSbnP_zMqYIH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xk5S1MCX0ifWIUzpyihR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UoguY05QE.n4sxJpHiHJ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S_vKkgFUm7W408mTAXl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RelF.PLUiOF4dLwf3Md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8bpgc43J0yHgGpvBtP3s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uFY4bADSkubIEqbTr_z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qYvFtRZUm77tOWqlhgE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aSfeclfU2z5u6L6DOPI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_Mv1ItMEC3HbOCwOtM0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d.yDXDI0acAROXmK3o2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LDp.LbxUiWrchd34zsz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UBpv2amECVL8ap3hhX2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UtoRHP8sUakeIWA7rop8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j3xvu3FlkWFppWshVbyU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dfMZjLGsE.jPjFCrdMfS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riRP.PvtUK1E0vWZVcs7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knk8vT.kG0VpuGH9Bhq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nwapcDqLEez2u4ABbobz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CAOK3MbNUCBmDF6mv72g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T8knEEzo0KGzP5n90kL.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rRb3vig0Glh9Jz.48is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7HxlakekKlS0tyLMReo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4pat4b9VkCGx9_4oO25J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QewosU5BEiq.NFTP0jo1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gTBu_2.7Uq4AqfOMFNAq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1FbxvkXD0as.JZd.hElI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yNu52VgQ0adfABQXh7jV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276HPZgJU2yecUtaKO7N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LttGYenp0OWDm9tdVbkK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YOL33HAk2mqHCpLQ.qr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rPq.UnirkCVsK8ruWnq4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kWKYrtbe0yiIvQ.33iJ0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DtW2MiXWk66KF5rkS397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Fvr6Uu6Uygz1ZUynuE9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4207uJcv0.f1EqxVUAld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UmSw8kBkyO1IQq2p61Q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krLNnopNkCU5qYXDmJ6C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AwHtxN_2EaLYS2U3nd_D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KzTNIRL0OqvKPhY40gD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08O8qJ20GOBGaqixGOv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Z_0gGa9Uuoa4Lx4kQMP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QfiAgfgIEKhK6XPfufiC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isNnhYsAk25n3hJAG6AZ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.xbIFxyakeQ4Rp0dTWcH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2_FttDDU6qVPcpFUzIZ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nMRjazw_UGzTEexAb63s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6PZJ_1i06eX7SGe2OVx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4llcosNQUOiEiocDghwA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gM.ot_6UCuQpVpASpRn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FVBZp66VkO6FUhRflevX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uJEpJzXLkqQ6Yjx5zMqN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g9qYxnDrkmX3kA3vbAjr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CB94LmT0mahI.0Zf81n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evD9bjzrE6zMz3JlogvE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tePpX630i_RxsDRVhdg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UaMctcXI06Cc2gLZ9FAK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qMI.RL_Qk6sGeL.I8yY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ftgQDTFU.U0hXJYjA0ww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think-cell Master</vt:lpstr>
      <vt:lpstr>think-cell Slide</vt:lpstr>
      <vt:lpstr>Mekko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2013-11-29T17:03:42Z</dcterms:created>
  <dcterms:modified xsi:type="dcterms:W3CDTF">2013-11-29T17:03:53Z</dcterms:modified>
</cp:coreProperties>
</file>