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image" Target="../media/image4.emf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oleObject" Target="../embeddings/oleObject4.bin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image" Target="../media/image3.emf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oleObject" Target="../embeddings/oleObject3.bin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27275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think-cell Slide" r:id="rId36" imgW="383" imgH="385" progId="TCLayout.ActiveDocument.1">
                  <p:embed/>
                </p:oleObj>
              </mc:Choice>
              <mc:Fallback>
                <p:oleObj name="think-cell Slide" r:id="rId36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graphicFrame>
        <p:nvGraphicFramePr>
          <p:cNvPr id="212" name="Object 21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83188218"/>
              </p:ext>
            </p:extLst>
          </p:nvPr>
        </p:nvGraphicFramePr>
        <p:xfrm>
          <a:off x="1714500" y="1714500"/>
          <a:ext cx="8391426" cy="4295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Chart" r:id="rId38" imgW="8391426" imgH="4295947" progId="MSGraph.Chart.8">
                  <p:embed followColorScheme="full"/>
                </p:oleObj>
              </mc:Choice>
              <mc:Fallback>
                <p:oleObj name="Chart" r:id="rId38" imgW="8391426" imgH="429594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714500" y="1714500"/>
                        <a:ext cx="8391426" cy="4295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3" name="Straight Connector 212"/>
          <p:cNvCxnSpPr/>
          <p:nvPr>
            <p:custDataLst>
              <p:tags r:id="rId5"/>
            </p:custDataLst>
          </p:nvPr>
        </p:nvCxnSpPr>
        <p:spPr bwMode="auto">
          <a:xfrm>
            <a:off x="3286125" y="3743325"/>
            <a:ext cx="0" cy="1228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>
            <p:custDataLst>
              <p:tags r:id="rId6"/>
            </p:custDataLst>
          </p:nvPr>
        </p:nvCxnSpPr>
        <p:spPr bwMode="auto">
          <a:xfrm>
            <a:off x="3857625" y="3733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>
            <p:custDataLst>
              <p:tags r:id="rId7"/>
            </p:custDataLst>
          </p:nvPr>
        </p:nvCxnSpPr>
        <p:spPr bwMode="auto">
          <a:xfrm>
            <a:off x="5581650" y="3209925"/>
            <a:ext cx="0" cy="10572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/>
          <p:nvPr>
            <p:custDataLst>
              <p:tags r:id="rId8"/>
            </p:custDataLst>
          </p:nvPr>
        </p:nvCxnSpPr>
        <p:spPr bwMode="auto">
          <a:xfrm>
            <a:off x="2714625" y="4086225"/>
            <a:ext cx="0" cy="8572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/>
          <p:cNvCxnSpPr/>
          <p:nvPr>
            <p:custDataLst>
              <p:tags r:id="rId9"/>
            </p:custDataLst>
          </p:nvPr>
        </p:nvCxnSpPr>
        <p:spPr bwMode="auto">
          <a:xfrm>
            <a:off x="4438650" y="357187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>
            <p:custDataLst>
              <p:tags r:id="rId10"/>
            </p:custDataLst>
          </p:nvPr>
        </p:nvCxnSpPr>
        <p:spPr bwMode="auto">
          <a:xfrm>
            <a:off x="9020175" y="3581400"/>
            <a:ext cx="0" cy="10191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>
            <p:custDataLst>
              <p:tags r:id="rId11"/>
            </p:custDataLst>
          </p:nvPr>
        </p:nvCxnSpPr>
        <p:spPr bwMode="auto">
          <a:xfrm>
            <a:off x="7877175" y="3886200"/>
            <a:ext cx="0" cy="9715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>
            <p:custDataLst>
              <p:tags r:id="rId12"/>
            </p:custDataLst>
          </p:nvPr>
        </p:nvCxnSpPr>
        <p:spPr bwMode="auto">
          <a:xfrm>
            <a:off x="7296150" y="4238625"/>
            <a:ext cx="0" cy="7905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/>
          <p:nvPr>
            <p:custDataLst>
              <p:tags r:id="rId13"/>
            </p:custDataLst>
          </p:nvPr>
        </p:nvCxnSpPr>
        <p:spPr bwMode="auto">
          <a:xfrm>
            <a:off x="8448675" y="2752725"/>
            <a:ext cx="0" cy="13906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/>
          <p:nvPr>
            <p:custDataLst>
              <p:tags r:id="rId14"/>
            </p:custDataLst>
          </p:nvPr>
        </p:nvCxnSpPr>
        <p:spPr bwMode="auto">
          <a:xfrm>
            <a:off x="6724650" y="3333750"/>
            <a:ext cx="0" cy="10572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>
            <p:custDataLst>
              <p:tags r:id="rId15"/>
            </p:custDataLst>
          </p:nvPr>
        </p:nvCxnSpPr>
        <p:spPr bwMode="auto">
          <a:xfrm>
            <a:off x="6153150" y="3752850"/>
            <a:ext cx="0" cy="571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Text Placeholder 38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8856663" y="5857875"/>
            <a:ext cx="3286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06B9711-DDA6-40F5-BE0D-783F22BA9F0E}" type="datetime'''''''''D''''''''e''''''''''''''''''''''''''''''c'''''''''">
              <a:rPr lang="en-US" sz="1400" b="0"/>
              <a:pPr/>
              <a:t>Dec</a:t>
            </a:fld>
            <a:endParaRPr lang="en-US" sz="1400" b="0" kern="0" dirty="0">
              <a:sym typeface="+mn-lt"/>
            </a:endParaRPr>
          </a:p>
        </p:txBody>
      </p:sp>
      <p:sp>
        <p:nvSpPr>
          <p:cNvPr id="225" name="Text Placeholder 37"/>
          <p:cNvSpPr txBox="1">
            <a:spLocks/>
          </p:cNvSpPr>
          <p:nvPr>
            <p:custDataLst>
              <p:tags r:id="rId17"/>
            </p:custDataLst>
          </p:nvPr>
        </p:nvSpPr>
        <p:spPr bwMode="auto">
          <a:xfrm>
            <a:off x="8285163" y="5857875"/>
            <a:ext cx="3286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C4A47E5-6840-4FC3-AB58-231C7DD932B2}" type="datetime'''''''''''''N''''''''''''''''''''''''''''''''''''o''''''v'">
              <a:rPr lang="en-US" sz="1400" b="0"/>
              <a:pPr/>
              <a:t>Nov</a:t>
            </a:fld>
            <a:endParaRPr lang="en-US" sz="1400" b="0" kern="0" dirty="0">
              <a:sym typeface="+mn-lt"/>
            </a:endParaRPr>
          </a:p>
        </p:txBody>
      </p:sp>
      <p:sp>
        <p:nvSpPr>
          <p:cNvPr id="226" name="Text Placeholder 36"/>
          <p:cNvSpPr txBox="1">
            <a:spLocks/>
          </p:cNvSpPr>
          <p:nvPr>
            <p:custDataLst>
              <p:tags r:id="rId18"/>
            </p:custDataLst>
          </p:nvPr>
        </p:nvSpPr>
        <p:spPr bwMode="auto">
          <a:xfrm>
            <a:off x="7732713" y="5857875"/>
            <a:ext cx="2889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D7B69D9-9D9A-4D0E-876C-FFBE0FBA7B58}" type="datetime'''''''''''''''''''''''''''''''''''''O''''c''''''''''''t'''''''">
              <a:rPr lang="en-US" sz="1400" b="0"/>
              <a:pPr/>
              <a:t>Oct</a:t>
            </a:fld>
            <a:endParaRPr lang="en-US" sz="1400" b="0" kern="0" dirty="0">
              <a:sym typeface="+mn-lt"/>
            </a:endParaRPr>
          </a:p>
        </p:txBody>
      </p:sp>
      <p:sp>
        <p:nvSpPr>
          <p:cNvPr id="227" name="Text Placeholder 28"/>
          <p:cNvSpPr txBox="1">
            <a:spLocks/>
          </p:cNvSpPr>
          <p:nvPr>
            <p:custDataLst>
              <p:tags r:id="rId19"/>
            </p:custDataLst>
          </p:nvPr>
        </p:nvSpPr>
        <p:spPr bwMode="auto">
          <a:xfrm>
            <a:off x="3127375" y="5857875"/>
            <a:ext cx="3175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9FC9DB0-5A0E-4DBE-97A1-35B0D2A271CC}" type="datetime'''''''''''F''''''''''''''e''''''''b'''''''''''''''''''''''''''">
              <a:rPr lang="en-US" sz="1400" b="0"/>
              <a:pPr/>
              <a:t>Feb</a:t>
            </a:fld>
            <a:endParaRPr lang="en-US" sz="1400" b="0" kern="0" dirty="0">
              <a:sym typeface="+mn-lt"/>
            </a:endParaRPr>
          </a:p>
        </p:txBody>
      </p:sp>
      <p:sp>
        <p:nvSpPr>
          <p:cNvPr id="228" name="Text Placeholder 27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2565400" y="5857875"/>
            <a:ext cx="2984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8CBA2F8-6C64-4AE1-B453-07C9A1DBD151}" type="datetime'''J''''''''''''''''''''a''''''''''''''''''''''''n'''''''">
              <a:rPr lang="en-US" sz="1400" b="0"/>
              <a:pPr/>
              <a:t>Jan</a:t>
            </a:fld>
            <a:endParaRPr lang="en-US" sz="1400" b="0" kern="0" dirty="0">
              <a:sym typeface="+mn-lt"/>
            </a:endParaRPr>
          </a:p>
        </p:txBody>
      </p:sp>
      <p:sp>
        <p:nvSpPr>
          <p:cNvPr id="229" name="Text Placeholder 35"/>
          <p:cNvSpPr txBox="1">
            <a:spLocks/>
          </p:cNvSpPr>
          <p:nvPr>
            <p:custDataLst>
              <p:tags r:id="rId21"/>
            </p:custDataLst>
          </p:nvPr>
        </p:nvSpPr>
        <p:spPr bwMode="auto">
          <a:xfrm>
            <a:off x="7132638" y="5857875"/>
            <a:ext cx="3286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8D5EA53-86AA-46CA-8C7D-C046713434D3}" type="datetime'''S''''''''''''''''''''''''''e''''''''p'''''''''''">
              <a:rPr lang="en-US" sz="1400" b="0"/>
              <a:pPr/>
              <a:t>Sep</a:t>
            </a:fld>
            <a:endParaRPr lang="en-US" sz="1400" b="0" kern="0" dirty="0">
              <a:sym typeface="+mn-lt"/>
            </a:endParaRPr>
          </a:p>
        </p:txBody>
      </p:sp>
      <p:sp>
        <p:nvSpPr>
          <p:cNvPr id="230" name="Text Placeholder 34"/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6561138" y="5857875"/>
            <a:ext cx="3286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F9F5E6E-55C6-4CEB-B404-9B21172BBDC6}" type="datetime'''''''''''A''''''''''''''''u''''''''''''''g'''''">
              <a:rPr lang="en-US" sz="1400" b="0"/>
              <a:pPr/>
              <a:t>Aug</a:t>
            </a:fld>
            <a:endParaRPr lang="en-US" sz="1400" b="0" kern="0" dirty="0">
              <a:sym typeface="+mn-lt"/>
            </a:endParaRPr>
          </a:p>
        </p:txBody>
      </p:sp>
      <p:sp>
        <p:nvSpPr>
          <p:cNvPr id="231" name="Text Placeholder 42"/>
          <p:cNvSpPr txBox="1">
            <a:spLocks/>
          </p:cNvSpPr>
          <p:nvPr>
            <p:custDataLst>
              <p:tags r:id="rId23"/>
            </p:custDataLst>
          </p:nvPr>
        </p:nvSpPr>
        <p:spPr bwMode="auto">
          <a:xfrm>
            <a:off x="8655050" y="1365250"/>
            <a:ext cx="130175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en-US" sz="1400" b="0" smtClean="0">
                <a:sym typeface="+mn-lt"/>
              </a:rPr>
              <a:t>Market index</a:t>
            </a:r>
          </a:p>
          <a:p>
            <a:pPr algn="r"/>
            <a:r>
              <a:rPr lang="en-US" sz="1400" b="0" kern="0" smtClean="0">
                <a:sym typeface="+mn-lt"/>
              </a:rPr>
              <a:t>Avg. index value</a:t>
            </a:r>
            <a:endParaRPr lang="en-US" sz="1400" b="0" kern="0" dirty="0">
              <a:sym typeface="+mn-lt"/>
            </a:endParaRPr>
          </a:p>
        </p:txBody>
      </p:sp>
      <p:sp>
        <p:nvSpPr>
          <p:cNvPr id="232" name="Text Placeholder 30"/>
          <p:cNvSpPr txBox="1">
            <a:spLocks/>
          </p:cNvSpPr>
          <p:nvPr>
            <p:custDataLst>
              <p:tags r:id="rId24"/>
            </p:custDataLst>
          </p:nvPr>
        </p:nvSpPr>
        <p:spPr bwMode="auto">
          <a:xfrm>
            <a:off x="4294188" y="5857875"/>
            <a:ext cx="2889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D93169E-07C0-47DC-B5DB-38416FE8B188}" type="datetime'''''''A''''p''''''''''''''''r'''''''''''''">
              <a:rPr lang="en-US" sz="1400" b="0"/>
              <a:pPr/>
              <a:t>Apr</a:t>
            </a:fld>
            <a:endParaRPr lang="en-US" sz="1400" b="0" kern="0" dirty="0">
              <a:sym typeface="+mn-lt"/>
            </a:endParaRPr>
          </a:p>
        </p:txBody>
      </p:sp>
      <p:sp>
        <p:nvSpPr>
          <p:cNvPr id="233" name="Text Placeholder 29"/>
          <p:cNvSpPr txBox="1">
            <a:spLocks/>
          </p:cNvSpPr>
          <p:nvPr>
            <p:custDataLst>
              <p:tags r:id="rId25"/>
            </p:custDataLst>
          </p:nvPr>
        </p:nvSpPr>
        <p:spPr bwMode="auto">
          <a:xfrm>
            <a:off x="3698875" y="5857875"/>
            <a:ext cx="3175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8E8D5AC-EAEE-4E69-8D67-E158A4389CA4}" type="datetime'''M''''''''''''''''''''''''''a''r'">
              <a:rPr lang="en-US" sz="1400" b="0"/>
              <a:pPr/>
              <a:t>Mar</a:t>
            </a:fld>
            <a:endParaRPr lang="en-US" sz="1400" b="0" kern="0" dirty="0">
              <a:sym typeface="+mn-lt"/>
            </a:endParaRPr>
          </a:p>
        </p:txBody>
      </p:sp>
      <p:sp>
        <p:nvSpPr>
          <p:cNvPr id="234" name="Text Placeholder 33"/>
          <p:cNvSpPr txBox="1">
            <a:spLocks/>
          </p:cNvSpPr>
          <p:nvPr>
            <p:custDataLst>
              <p:tags r:id="rId26"/>
            </p:custDataLst>
          </p:nvPr>
        </p:nvSpPr>
        <p:spPr bwMode="auto">
          <a:xfrm>
            <a:off x="6034088" y="5857875"/>
            <a:ext cx="2397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08355B73-7643-41B0-8DCD-8593887E3B4F}" type="datetime'J''u''''''''''''''''''''''l'''''''''''''''''''''''''''">
              <a:rPr lang="en-US" sz="1400" b="0"/>
              <a:pPr/>
              <a:t>Jul</a:t>
            </a:fld>
            <a:endParaRPr lang="en-US" sz="1400" b="0" kern="0" dirty="0">
              <a:sym typeface="+mn-lt"/>
            </a:endParaRPr>
          </a:p>
        </p:txBody>
      </p:sp>
      <p:sp>
        <p:nvSpPr>
          <p:cNvPr id="235" name="Text Placeholder 32"/>
          <p:cNvSpPr txBox="1">
            <a:spLocks/>
          </p:cNvSpPr>
          <p:nvPr>
            <p:custDataLst>
              <p:tags r:id="rId27"/>
            </p:custDataLst>
          </p:nvPr>
        </p:nvSpPr>
        <p:spPr bwMode="auto">
          <a:xfrm>
            <a:off x="5432425" y="5857875"/>
            <a:ext cx="2984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B6A9604-D684-40F3-BA7D-8C50318D7B35}" type="datetime'''''''''''J''''''u''''''''''''''''''''''n'''''''''">
              <a:rPr lang="en-US" sz="1400" b="0"/>
              <a:pPr/>
              <a:t>Jun</a:t>
            </a:fld>
            <a:endParaRPr lang="en-US" sz="1400" b="0" kern="0" dirty="0">
              <a:sym typeface="+mn-lt"/>
            </a:endParaRPr>
          </a:p>
        </p:txBody>
      </p:sp>
      <p:sp>
        <p:nvSpPr>
          <p:cNvPr id="236" name="Text Placeholder 43"/>
          <p:cNvSpPr txBox="1">
            <a:spLocks/>
          </p:cNvSpPr>
          <p:nvPr>
            <p:custDataLst>
              <p:tags r:id="rId28"/>
            </p:custDataLst>
          </p:nvPr>
        </p:nvSpPr>
        <p:spPr bwMode="auto">
          <a:xfrm>
            <a:off x="1817688" y="1365250"/>
            <a:ext cx="1222375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Company stock</a:t>
            </a:r>
          </a:p>
          <a:p>
            <a:r>
              <a:rPr lang="en-US" sz="1400" b="0" kern="0" smtClean="0">
                <a:sym typeface="+mn-lt"/>
              </a:rPr>
              <a:t>EUR</a:t>
            </a:r>
            <a:endParaRPr lang="en-US" sz="1400" b="0" kern="0" dirty="0">
              <a:sym typeface="+mn-lt"/>
            </a:endParaRPr>
          </a:p>
        </p:txBody>
      </p:sp>
      <p:sp>
        <p:nvSpPr>
          <p:cNvPr id="237" name="Text Placeholder 31"/>
          <p:cNvSpPr txBox="1">
            <a:spLocks/>
          </p:cNvSpPr>
          <p:nvPr>
            <p:custDataLst>
              <p:tags r:id="rId29"/>
            </p:custDataLst>
          </p:nvPr>
        </p:nvSpPr>
        <p:spPr bwMode="auto">
          <a:xfrm>
            <a:off x="4837113" y="5857875"/>
            <a:ext cx="3476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850352C-6235-458F-B057-ECBFAA5C8F67}" type="datetime'''M''''''''a''''''''''''y'''''''''''''''''">
              <a:rPr lang="en-US" sz="1400" b="0"/>
              <a:pPr/>
              <a:t>May</a:t>
            </a:fld>
            <a:endParaRPr lang="en-US" sz="1400" b="0" kern="0" dirty="0">
              <a:sym typeface="+mn-lt"/>
            </a:endParaRPr>
          </a:p>
        </p:txBody>
      </p:sp>
      <p:cxnSp>
        <p:nvCxnSpPr>
          <p:cNvPr id="238" name="Straight Connector 237"/>
          <p:cNvCxnSpPr/>
          <p:nvPr>
            <p:custDataLst>
              <p:tags r:id="rId30"/>
            </p:custDataLst>
          </p:nvPr>
        </p:nvCxnSpPr>
        <p:spPr bwMode="gray">
          <a:xfrm>
            <a:off x="10406063" y="974725"/>
            <a:ext cx="219075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/>
          <p:nvPr>
            <p:custDataLst>
              <p:tags r:id="rId31"/>
            </p:custDataLst>
          </p:nvPr>
        </p:nvCxnSpPr>
        <p:spPr bwMode="gray">
          <a:xfrm>
            <a:off x="10406063" y="1208088"/>
            <a:ext cx="219075" cy="0"/>
          </a:xfrm>
          <a:prstGeom prst="line">
            <a:avLst/>
          </a:prstGeom>
          <a:noFill/>
          <a:ln w="19050" cap="flat" cmpd="sng" algn="ctr">
            <a:solidFill>
              <a:srgbClr val="6F8D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0" name="Oval 239"/>
          <p:cNvSpPr/>
          <p:nvPr>
            <p:custDataLst>
              <p:tags r:id="rId32"/>
            </p:custDataLst>
          </p:nvPr>
        </p:nvSpPr>
        <p:spPr bwMode="auto">
          <a:xfrm>
            <a:off x="10477500" y="936625"/>
            <a:ext cx="76200" cy="762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1" name="Text Placeholder 41"/>
          <p:cNvSpPr txBox="1">
            <a:spLocks/>
          </p:cNvSpPr>
          <p:nvPr>
            <p:custDataLst>
              <p:tags r:id="rId33"/>
            </p:custDataLst>
          </p:nvPr>
        </p:nvSpPr>
        <p:spPr bwMode="auto">
          <a:xfrm>
            <a:off x="10675938" y="1123950"/>
            <a:ext cx="85407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b="0" smtClean="0">
                <a:sym typeface="+mn-lt"/>
              </a:rPr>
              <a:t>Market trend</a:t>
            </a:r>
            <a:endParaRPr lang="en-US" sz="1200" b="0" kern="0" dirty="0">
              <a:sym typeface="+mn-lt"/>
            </a:endParaRPr>
          </a:p>
        </p:txBody>
      </p:sp>
      <p:sp>
        <p:nvSpPr>
          <p:cNvPr id="242" name="Text Placeholder 40"/>
          <p:cNvSpPr txBox="1">
            <a:spLocks/>
          </p:cNvSpPr>
          <p:nvPr>
            <p:custDataLst>
              <p:tags r:id="rId34"/>
            </p:custDataLst>
          </p:nvPr>
        </p:nvSpPr>
        <p:spPr bwMode="auto">
          <a:xfrm>
            <a:off x="10675938" y="890588"/>
            <a:ext cx="103822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b="0" smtClean="0">
                <a:sym typeface="+mn-lt"/>
              </a:rPr>
              <a:t>Company trend</a:t>
            </a:r>
            <a:endParaRPr lang="en-US" sz="12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Yi71aK4Ei6rw1T4.SRK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SiKrKkmEOzTFa75P6p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rhPD_UH0GZTV6weq8C1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h7d1Kdz0CWwdgO0ftpJ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i1TGVlz0SKCfLcSmHz.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kJ5nj2T0W6Mu61BdKYa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w71z6Wtkevommle46Jh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DcPsnsg0eB1Jm8qm9jl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HStxRLVbUOEq_owup3o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2dL36xZkqmPKJL2sG_X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6ebHw4E6k._SAzV7hINg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f7sa1ErkO6OJwVQRKHv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x.RZxaTcEOxj0M2snrO.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2mjP6gYtUGALe1QbGZPx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5wdQsRQ6k6t3fPm36FkC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_ltSRUcE.CFFd4846KI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kfzDnIKUaYN0ayzjOMH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g7WGDB8UOviw2dXD.tB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8k_Iux3PU6ChQPfvTsEF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JOfc9E70SFEDQKLTNH6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hOo03P7UamwrBMx33Pw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Aeg15qmkmaxMGsBFr3h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v1mEPPb0KrLdXu9vxxz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Se6w7.XU2AdfBErxWVm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DVOlN6BkyIx6SuCUtdl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4vmKugw0qtAuacrPxuZ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QJdJiJC0.WNEvA76d2.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15fJE1x.k6IGoPVeE9e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Ts3ff4jEScbbyZH3Mr3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JvHUcMWU2YCgkqa67i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bPs6n2s0mqj7mI2zNBXg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Line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2013-11-29T16:57:01Z</dcterms:created>
  <dcterms:modified xsi:type="dcterms:W3CDTF">2013-11-29T16:57:23Z</dcterms:modified>
</cp:coreProperties>
</file>